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1" r:id="rId4"/>
    <p:sldId id="276" r:id="rId5"/>
    <p:sldId id="277" r:id="rId6"/>
    <p:sldId id="262" r:id="rId7"/>
    <p:sldId id="264" r:id="rId8"/>
    <p:sldId id="265" r:id="rId9"/>
    <p:sldId id="266" r:id="rId10"/>
    <p:sldId id="267" r:id="rId11"/>
    <p:sldId id="26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2020/11/28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88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2020/11/28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84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2020/11/28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38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2020/11/28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82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2020/11/28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09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2020/11/28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03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2020/11/28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87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2020/11/28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9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2020/11/28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35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2020/11/28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92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2020/11/28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74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B7A9-C9DF-44F7-B870-EB0596A96380}" type="datetimeFigureOut">
              <a:rPr lang="zh-TW" altLang="en-US" smtClean="0"/>
              <a:t>2020/11/28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0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8751" t="11778" r="7333" b="7778"/>
          <a:stretch/>
        </p:blipFill>
        <p:spPr>
          <a:xfrm>
            <a:off x="0" y="132081"/>
            <a:ext cx="12192000" cy="6574236"/>
          </a:xfrm>
          <a:prstGeom prst="rect">
            <a:avLst/>
          </a:prstGeom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2011680" y="4539774"/>
            <a:ext cx="1920240" cy="16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780" tIns="190890" rIns="381780" bIns="190890">
            <a:spAutoFit/>
          </a:bodyPr>
          <a:lstStyle>
            <a:lvl1pPr defTabSz="3817938">
              <a:spcBef>
                <a:spcPct val="20000"/>
              </a:spcBef>
              <a:buChar char="•"/>
              <a:defRPr kumimoji="1" sz="13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17938">
              <a:spcBef>
                <a:spcPct val="20000"/>
              </a:spcBef>
              <a:buChar char="–"/>
              <a:defRPr kumimoji="1" sz="11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17938">
              <a:spcBef>
                <a:spcPct val="20000"/>
              </a:spcBef>
              <a:buChar char="•"/>
              <a:defRPr kumimoji="1" sz="10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17938">
              <a:spcBef>
                <a:spcPct val="20000"/>
              </a:spcBef>
              <a:buChar char="–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17938">
              <a:spcBef>
                <a:spcPct val="20000"/>
              </a:spcBef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rgbClr val="FF0000"/>
                </a:solidFill>
              </a:rPr>
              <a:t>平鎮高中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6014123" y="2361248"/>
            <a:ext cx="1211432" cy="770965"/>
          </a:xfrm>
          <a:prstGeom prst="wedgeRoundRectCallout">
            <a:avLst>
              <a:gd name="adj1" fmla="val 107158"/>
              <a:gd name="adj2" fmla="val 1360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城市</a:t>
            </a:r>
            <a:r>
              <a:rPr lang="en-US" altLang="zh-TW" b="1" dirty="0" smtClean="0"/>
              <a:t>CRV</a:t>
            </a:r>
            <a:br>
              <a:rPr lang="en-US" altLang="zh-TW" b="1" dirty="0" smtClean="0"/>
            </a:br>
            <a:r>
              <a:rPr lang="en-US" altLang="zh-TW" b="1" dirty="0" smtClean="0"/>
              <a:t>L210</a:t>
            </a:r>
          </a:p>
          <a:p>
            <a:pPr algn="ctr"/>
            <a:r>
              <a:rPr lang="en-US" altLang="zh-TW" b="1" dirty="0" smtClean="0"/>
              <a:t>L215</a:t>
            </a:r>
            <a:endParaRPr lang="zh-TW" altLang="en-US" b="1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6619839" y="4733944"/>
            <a:ext cx="1211432" cy="770965"/>
          </a:xfrm>
          <a:prstGeom prst="wedgeRoundRectCallout">
            <a:avLst>
              <a:gd name="adj1" fmla="val 82935"/>
              <a:gd name="adj2" fmla="val -1184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城市</a:t>
            </a:r>
            <a:r>
              <a:rPr lang="en-US" altLang="zh-TW" b="1" dirty="0" smtClean="0"/>
              <a:t>CRV</a:t>
            </a:r>
            <a:br>
              <a:rPr lang="en-US" altLang="zh-TW" b="1" dirty="0" smtClean="0"/>
            </a:br>
            <a:r>
              <a:rPr lang="en-US" altLang="zh-TW" b="1" dirty="0" smtClean="0"/>
              <a:t>L211</a:t>
            </a:r>
          </a:p>
          <a:p>
            <a:pPr algn="ctr"/>
            <a:r>
              <a:rPr lang="en-US" altLang="zh-TW" b="1" dirty="0" smtClean="0"/>
              <a:t>L216</a:t>
            </a:r>
            <a:endParaRPr lang="zh-TW" altLang="en-US" b="1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10850128" y="132081"/>
            <a:ext cx="1254613" cy="2494616"/>
          </a:xfrm>
          <a:prstGeom prst="wedgeRoundRectCallout">
            <a:avLst>
              <a:gd name="adj1" fmla="val -124898"/>
              <a:gd name="adj2" fmla="val -7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北勢新村</a:t>
            </a:r>
          </a:p>
          <a:p>
            <a:pPr algn="ctr"/>
            <a:r>
              <a:rPr lang="en-US" altLang="zh-TW" b="1" dirty="0" smtClean="0"/>
              <a:t>111</a:t>
            </a:r>
          </a:p>
          <a:p>
            <a:pPr algn="ctr"/>
            <a:r>
              <a:rPr lang="en-US" altLang="zh-TW" b="1" dirty="0" smtClean="0"/>
              <a:t>115A</a:t>
            </a:r>
          </a:p>
          <a:p>
            <a:pPr algn="ctr"/>
            <a:r>
              <a:rPr lang="en-US" altLang="zh-TW" b="1" dirty="0" smtClean="0"/>
              <a:t>5645</a:t>
            </a:r>
          </a:p>
          <a:p>
            <a:pPr algn="ctr"/>
            <a:r>
              <a:rPr lang="en-US" altLang="zh-TW" b="1" dirty="0" smtClean="0"/>
              <a:t>5646</a:t>
            </a:r>
          </a:p>
          <a:p>
            <a:pPr algn="ctr"/>
            <a:r>
              <a:rPr lang="en-US" altLang="zh-TW" b="1" dirty="0" smtClean="0"/>
              <a:t>5646A</a:t>
            </a:r>
          </a:p>
          <a:p>
            <a:pPr algn="ctr"/>
            <a:r>
              <a:rPr lang="en-US" altLang="zh-TW" b="1" dirty="0" smtClean="0"/>
              <a:t>5672</a:t>
            </a:r>
          </a:p>
          <a:p>
            <a:pPr algn="ctr"/>
            <a:r>
              <a:rPr lang="en-US" altLang="zh-TW" b="1" dirty="0" smtClean="0"/>
              <a:t>5674</a:t>
            </a:r>
          </a:p>
          <a:p>
            <a:pPr algn="ctr"/>
            <a:r>
              <a:rPr lang="en-US" altLang="zh-TW" b="1" dirty="0" smtClean="0"/>
              <a:t>L216</a:t>
            </a:r>
            <a:endParaRPr lang="zh-TW" altLang="en-US" b="1" dirty="0"/>
          </a:p>
        </p:txBody>
      </p:sp>
      <p:sp>
        <p:nvSpPr>
          <p:cNvPr id="10" name="圓角矩形圖說文字 9"/>
          <p:cNvSpPr/>
          <p:nvPr/>
        </p:nvSpPr>
        <p:spPr>
          <a:xfrm>
            <a:off x="7667662" y="132081"/>
            <a:ext cx="1254613" cy="2494616"/>
          </a:xfrm>
          <a:prstGeom prst="wedgeRoundRectCallout">
            <a:avLst>
              <a:gd name="adj1" fmla="val 99419"/>
              <a:gd name="adj2" fmla="val -200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北勢新村</a:t>
            </a:r>
          </a:p>
          <a:p>
            <a:pPr algn="ctr"/>
            <a:r>
              <a:rPr lang="en-US" altLang="zh-TW" b="1" dirty="0" smtClean="0"/>
              <a:t>111</a:t>
            </a:r>
          </a:p>
          <a:p>
            <a:pPr algn="ctr"/>
            <a:r>
              <a:rPr lang="en-US" altLang="zh-TW" b="1" dirty="0" smtClean="0"/>
              <a:t>115B</a:t>
            </a:r>
          </a:p>
          <a:p>
            <a:pPr algn="ctr"/>
            <a:r>
              <a:rPr lang="en-US" altLang="zh-TW" b="1" dirty="0" smtClean="0"/>
              <a:t>5645</a:t>
            </a:r>
          </a:p>
          <a:p>
            <a:pPr algn="ctr"/>
            <a:r>
              <a:rPr lang="en-US" altLang="zh-TW" b="1" dirty="0" smtClean="0"/>
              <a:t>5646</a:t>
            </a:r>
          </a:p>
          <a:p>
            <a:pPr algn="ctr"/>
            <a:r>
              <a:rPr lang="en-US" altLang="zh-TW" b="1" dirty="0" smtClean="0"/>
              <a:t>5646A</a:t>
            </a:r>
          </a:p>
          <a:p>
            <a:pPr algn="ctr"/>
            <a:r>
              <a:rPr lang="en-US" altLang="zh-TW" b="1" dirty="0" smtClean="0"/>
              <a:t>5672</a:t>
            </a:r>
          </a:p>
          <a:p>
            <a:pPr algn="ctr"/>
            <a:r>
              <a:rPr lang="en-US" altLang="zh-TW" b="1" dirty="0" smtClean="0"/>
              <a:t>5674</a:t>
            </a:r>
          </a:p>
          <a:p>
            <a:pPr algn="ctr"/>
            <a:r>
              <a:rPr lang="en-US" altLang="zh-TW" b="1" dirty="0" smtClean="0"/>
              <a:t>L215</a:t>
            </a:r>
            <a:endParaRPr lang="zh-TW" altLang="en-US" b="1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11074399" y="3010293"/>
            <a:ext cx="1030343" cy="2494616"/>
          </a:xfrm>
          <a:prstGeom prst="wedgeRoundRectCallout">
            <a:avLst>
              <a:gd name="adj1" fmla="val -72266"/>
              <a:gd name="adj2" fmla="val 626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TW" altLang="en-US" b="1" dirty="0" smtClean="0"/>
              <a:t>北興</a:t>
            </a:r>
            <a:endParaRPr lang="en-US" altLang="zh-TW" b="1" dirty="0" smtClean="0"/>
          </a:p>
          <a:p>
            <a:pPr fontAlgn="base"/>
            <a:r>
              <a:rPr lang="zh-TW" altLang="en-US" b="1" dirty="0" smtClean="0"/>
              <a:t>加油站</a:t>
            </a:r>
            <a:endParaRPr lang="zh-TW" altLang="en-US" b="1" dirty="0"/>
          </a:p>
          <a:p>
            <a:pPr algn="ctr"/>
            <a:r>
              <a:rPr lang="en-US" altLang="zh-TW" b="1" dirty="0" smtClean="0"/>
              <a:t>115A</a:t>
            </a:r>
          </a:p>
          <a:p>
            <a:pPr algn="ctr"/>
            <a:r>
              <a:rPr lang="en-US" altLang="zh-TW" b="1" dirty="0" smtClean="0"/>
              <a:t>5645</a:t>
            </a:r>
          </a:p>
          <a:p>
            <a:pPr algn="ctr"/>
            <a:r>
              <a:rPr lang="en-US" altLang="zh-TW" b="1" dirty="0" smtClean="0"/>
              <a:t>5646</a:t>
            </a:r>
          </a:p>
          <a:p>
            <a:pPr algn="ctr"/>
            <a:r>
              <a:rPr lang="en-US" altLang="zh-TW" b="1" dirty="0" smtClean="0"/>
              <a:t>5646A</a:t>
            </a:r>
          </a:p>
          <a:p>
            <a:pPr algn="ctr"/>
            <a:r>
              <a:rPr lang="en-US" altLang="zh-TW" b="1" dirty="0" smtClean="0"/>
              <a:t>5672</a:t>
            </a:r>
          </a:p>
          <a:p>
            <a:pPr algn="ctr"/>
            <a:r>
              <a:rPr lang="en-US" altLang="zh-TW" b="1" dirty="0" smtClean="0"/>
              <a:t>5674</a:t>
            </a:r>
          </a:p>
          <a:p>
            <a:pPr algn="ctr"/>
            <a:r>
              <a:rPr lang="en-US" altLang="zh-TW" b="1" dirty="0" smtClean="0"/>
              <a:t>L210</a:t>
            </a:r>
            <a:endParaRPr lang="zh-TW" altLang="en-US" b="1" dirty="0"/>
          </a:p>
        </p:txBody>
      </p:sp>
      <p:sp>
        <p:nvSpPr>
          <p:cNvPr id="13" name="圓角矩形圖說文字 12"/>
          <p:cNvSpPr/>
          <p:nvPr/>
        </p:nvSpPr>
        <p:spPr>
          <a:xfrm>
            <a:off x="8849359" y="4100773"/>
            <a:ext cx="1030343" cy="2494616"/>
          </a:xfrm>
          <a:prstGeom prst="wedgeRoundRectCallout">
            <a:avLst>
              <a:gd name="adj1" fmla="val 137769"/>
              <a:gd name="adj2" fmla="val 430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TW" altLang="en-US" b="1" dirty="0" smtClean="0"/>
              <a:t>北興</a:t>
            </a:r>
            <a:endParaRPr lang="en-US" altLang="zh-TW" b="1" dirty="0" smtClean="0"/>
          </a:p>
          <a:p>
            <a:pPr fontAlgn="base"/>
            <a:r>
              <a:rPr lang="zh-TW" altLang="en-US" b="1" dirty="0" smtClean="0"/>
              <a:t>加油站</a:t>
            </a:r>
            <a:endParaRPr lang="zh-TW" altLang="en-US" b="1" dirty="0"/>
          </a:p>
          <a:p>
            <a:pPr algn="ctr"/>
            <a:r>
              <a:rPr lang="en-US" altLang="zh-TW" b="1" dirty="0" smtClean="0"/>
              <a:t>115B</a:t>
            </a:r>
          </a:p>
          <a:p>
            <a:pPr algn="ctr"/>
            <a:r>
              <a:rPr lang="en-US" altLang="zh-TW" b="1" dirty="0" smtClean="0"/>
              <a:t>5645</a:t>
            </a:r>
          </a:p>
          <a:p>
            <a:pPr algn="ctr"/>
            <a:r>
              <a:rPr lang="en-US" altLang="zh-TW" b="1" dirty="0" smtClean="0"/>
              <a:t>5646</a:t>
            </a:r>
          </a:p>
          <a:p>
            <a:pPr algn="ctr"/>
            <a:r>
              <a:rPr lang="en-US" altLang="zh-TW" b="1" dirty="0" smtClean="0"/>
              <a:t>5646A</a:t>
            </a:r>
          </a:p>
          <a:p>
            <a:pPr algn="ctr"/>
            <a:r>
              <a:rPr lang="en-US" altLang="zh-TW" b="1" dirty="0" smtClean="0"/>
              <a:t>5672</a:t>
            </a:r>
          </a:p>
          <a:p>
            <a:pPr algn="ctr"/>
            <a:r>
              <a:rPr lang="en-US" altLang="zh-TW" b="1" dirty="0" smtClean="0"/>
              <a:t>5674</a:t>
            </a:r>
          </a:p>
          <a:p>
            <a:pPr algn="ctr"/>
            <a:r>
              <a:rPr lang="en-US" altLang="zh-TW" b="1" dirty="0" smtClean="0"/>
              <a:t>L211</a:t>
            </a:r>
            <a:endParaRPr lang="zh-TW" altLang="en-US" b="1" dirty="0"/>
          </a:p>
        </p:txBody>
      </p:sp>
      <p:sp>
        <p:nvSpPr>
          <p:cNvPr id="12" name="向右箭號 11"/>
          <p:cNvSpPr/>
          <p:nvPr/>
        </p:nvSpPr>
        <p:spPr>
          <a:xfrm rot="15874404">
            <a:off x="9136949" y="661593"/>
            <a:ext cx="1246094" cy="95922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往中壢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 rot="4468247">
            <a:off x="9680835" y="5153103"/>
            <a:ext cx="1922929" cy="95922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往龍潭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、石門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2062779" y="0"/>
            <a:ext cx="3738282" cy="1613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本校周邊公車站牌示意圖</a:t>
            </a:r>
            <a:endParaRPr lang="zh-TW" altLang="en-US" sz="4000" b="1" dirty="0"/>
          </a:p>
        </p:txBody>
      </p:sp>
      <p:sp>
        <p:nvSpPr>
          <p:cNvPr id="15" name="文字方塊 14"/>
          <p:cNvSpPr txBox="1"/>
          <p:nvPr/>
        </p:nvSpPr>
        <p:spPr>
          <a:xfrm rot="21300088">
            <a:off x="9727941" y="2495160"/>
            <a:ext cx="615553" cy="1910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金   陵   路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www.hcbus.com.tw/inquery/images/line%20img/56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 t="7127" r="12612" b="18442"/>
          <a:stretch/>
        </p:blipFill>
        <p:spPr bwMode="auto">
          <a:xfrm>
            <a:off x="254643" y="34724"/>
            <a:ext cx="11690430" cy="683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5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http://www.hcbus.com.tw/inquery/images/line%20img/5671%20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4051" r="11013" b="8186"/>
          <a:stretch/>
        </p:blipFill>
        <p:spPr bwMode="auto">
          <a:xfrm>
            <a:off x="127322" y="-1"/>
            <a:ext cx="11829325" cy="68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9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http://www.tybus.com.tw/images/path/3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137457" cy="682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6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http://www.hcbus.com.tw/inquery/images/line%20img/56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11720" r="7234" b="34985"/>
          <a:stretch/>
        </p:blipFill>
        <p:spPr bwMode="auto">
          <a:xfrm>
            <a:off x="0" y="620616"/>
            <a:ext cx="12181070" cy="56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85195" y="92599"/>
            <a:ext cx="11539090" cy="6701739"/>
            <a:chOff x="-2489412" y="225321"/>
            <a:chExt cx="7190541" cy="5440102"/>
          </a:xfrm>
        </p:grpSpPr>
        <p:pic>
          <p:nvPicPr>
            <p:cNvPr id="14338" name="Picture 2" descr="http://www.hcbus.com.tw/inquery/images/line%20img/5646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" r="21364" b="15612"/>
            <a:stretch/>
          </p:blipFill>
          <p:spPr bwMode="auto">
            <a:xfrm>
              <a:off x="-2489412" y="225321"/>
              <a:ext cx="7190541" cy="544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2371962" y="784267"/>
              <a:ext cx="2156603" cy="299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※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b="1" dirty="0" smtClean="0">
                  <a:solidFill>
                    <a:srgbClr val="FF0000"/>
                  </a:solidFill>
                </a:rPr>
                <a:t>5646A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 東峰橋站改停台北商大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44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cbus.com.tw/inquery/images/line%20img/56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13308" r="3824" b="36566"/>
          <a:stretch/>
        </p:blipFill>
        <p:spPr bwMode="auto">
          <a:xfrm>
            <a:off x="127322" y="451413"/>
            <a:ext cx="11933498" cy="55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00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67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8474" r="15404" b="33805"/>
          <a:stretch/>
        </p:blipFill>
        <p:spPr bwMode="auto">
          <a:xfrm>
            <a:off x="347240" y="167831"/>
            <a:ext cx="11505236" cy="65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0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L201、L202路線班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3" b="14134"/>
          <a:stretch/>
        </p:blipFill>
        <p:spPr bwMode="auto">
          <a:xfrm>
            <a:off x="0" y="-1"/>
            <a:ext cx="12192000" cy="675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01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桃園市平鎮區公所- 平鎮區市民公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9899" y="-2684101"/>
            <a:ext cx="6892202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5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桃園市平鎮區公所- 平鎮區市民公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3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918" r="4166" b="2296"/>
          <a:stretch/>
        </p:blipFill>
        <p:spPr>
          <a:xfrm>
            <a:off x="172720" y="1"/>
            <a:ext cx="11844219" cy="6858000"/>
          </a:xfrm>
          <a:prstGeom prst="rect">
            <a:avLst/>
          </a:prstGeom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9339027" y="3581575"/>
            <a:ext cx="1918061" cy="16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780" tIns="190890" rIns="381780" bIns="190890">
            <a:spAutoFit/>
          </a:bodyPr>
          <a:lstStyle>
            <a:lvl1pPr defTabSz="3817938">
              <a:spcBef>
                <a:spcPct val="20000"/>
              </a:spcBef>
              <a:buChar char="•"/>
              <a:defRPr kumimoji="1" sz="13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17938">
              <a:spcBef>
                <a:spcPct val="20000"/>
              </a:spcBef>
              <a:buChar char="–"/>
              <a:defRPr kumimoji="1" sz="11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17938">
              <a:spcBef>
                <a:spcPct val="20000"/>
              </a:spcBef>
              <a:buChar char="•"/>
              <a:defRPr kumimoji="1" sz="10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17938">
              <a:spcBef>
                <a:spcPct val="20000"/>
              </a:spcBef>
              <a:buChar char="–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17938">
              <a:spcBef>
                <a:spcPct val="20000"/>
              </a:spcBef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rgbClr val="FF0000"/>
                </a:solidFill>
              </a:rPr>
              <a:t>平鎮高中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10353040" y="1523999"/>
            <a:ext cx="1211432" cy="770965"/>
          </a:xfrm>
          <a:prstGeom prst="wedgeRoundRectCallout">
            <a:avLst>
              <a:gd name="adj1" fmla="val -45284"/>
              <a:gd name="adj2" fmla="val 132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平鎮高中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111</a:t>
            </a:r>
          </a:p>
          <a:p>
            <a:pPr algn="ctr"/>
            <a:r>
              <a:rPr lang="en-US" altLang="zh-TW" b="1" dirty="0" smtClean="0"/>
              <a:t>L201</a:t>
            </a:r>
            <a:endParaRPr lang="zh-TW" altLang="en-US" b="1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10937588" y="3685170"/>
            <a:ext cx="1193501" cy="763047"/>
          </a:xfrm>
          <a:prstGeom prst="wedgeRoundRectCallout">
            <a:avLst>
              <a:gd name="adj1" fmla="val -64409"/>
              <a:gd name="adj2" fmla="val -64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平鎮高中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111</a:t>
            </a:r>
          </a:p>
          <a:p>
            <a:pPr algn="ctr"/>
            <a:r>
              <a:rPr lang="en-US" altLang="zh-TW" b="1" dirty="0" smtClean="0"/>
              <a:t>L202</a:t>
            </a:r>
            <a:endParaRPr lang="zh-TW" altLang="en-US" b="1" dirty="0"/>
          </a:p>
        </p:txBody>
      </p:sp>
      <p:sp>
        <p:nvSpPr>
          <p:cNvPr id="10" name="圓角矩形圖說文字 9"/>
          <p:cNvSpPr/>
          <p:nvPr/>
        </p:nvSpPr>
        <p:spPr>
          <a:xfrm>
            <a:off x="5324986" y="825687"/>
            <a:ext cx="1330362" cy="1396626"/>
          </a:xfrm>
          <a:prstGeom prst="wedgeRoundRectCallout">
            <a:avLst>
              <a:gd name="adj1" fmla="val -88281"/>
              <a:gd name="adj2" fmla="val 80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社</a:t>
            </a:r>
            <a:r>
              <a:rPr lang="zh-TW" altLang="en-US" b="1" dirty="0"/>
              <a:t>教文化中心</a:t>
            </a:r>
          </a:p>
          <a:p>
            <a:pPr algn="ctr"/>
            <a:r>
              <a:rPr lang="en-US" altLang="zh-TW" b="1" dirty="0" smtClean="0"/>
              <a:t>L210</a:t>
            </a:r>
          </a:p>
          <a:p>
            <a:pPr algn="ctr"/>
            <a:r>
              <a:rPr lang="en-US" altLang="zh-TW" b="1" dirty="0" smtClean="0"/>
              <a:t>L213</a:t>
            </a:r>
          </a:p>
          <a:p>
            <a:pPr algn="ctr"/>
            <a:r>
              <a:rPr lang="en-US" altLang="zh-TW" b="1" dirty="0" smtClean="0"/>
              <a:t>L217</a:t>
            </a:r>
            <a:endParaRPr lang="zh-TW" altLang="en-US" b="1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4518211" y="4028591"/>
            <a:ext cx="1252370" cy="1655033"/>
          </a:xfrm>
          <a:prstGeom prst="wedgeRoundRectCallout">
            <a:avLst>
              <a:gd name="adj1" fmla="val 50508"/>
              <a:gd name="adj2" fmla="val -891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社教文化中心</a:t>
            </a:r>
          </a:p>
          <a:p>
            <a:pPr algn="ctr"/>
            <a:r>
              <a:rPr lang="en-US" altLang="zh-TW" b="1" dirty="0" smtClean="0"/>
              <a:t>111</a:t>
            </a:r>
          </a:p>
          <a:p>
            <a:pPr algn="ctr"/>
            <a:r>
              <a:rPr lang="en-US" altLang="zh-TW" b="1" dirty="0" smtClean="0"/>
              <a:t>L211</a:t>
            </a:r>
          </a:p>
          <a:p>
            <a:pPr algn="ctr"/>
            <a:r>
              <a:rPr lang="en-US" altLang="zh-TW" b="1" dirty="0" smtClean="0"/>
              <a:t>L212</a:t>
            </a:r>
          </a:p>
          <a:p>
            <a:pPr algn="ctr"/>
            <a:r>
              <a:rPr lang="en-US" altLang="zh-TW" b="1" dirty="0" smtClean="0"/>
              <a:t>L218</a:t>
            </a:r>
            <a:endParaRPr lang="zh-TW" altLang="en-US" b="1" dirty="0"/>
          </a:p>
        </p:txBody>
      </p:sp>
      <p:sp>
        <p:nvSpPr>
          <p:cNvPr id="12" name="圓角矩形圖說文字 11"/>
          <p:cNvSpPr/>
          <p:nvPr/>
        </p:nvSpPr>
        <p:spPr>
          <a:xfrm>
            <a:off x="7771317" y="213361"/>
            <a:ext cx="1248210" cy="1416424"/>
          </a:xfrm>
          <a:prstGeom prst="wedgeRoundRectCallout">
            <a:avLst>
              <a:gd name="adj1" fmla="val 72251"/>
              <a:gd name="adj2" fmla="val 166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中華電信</a:t>
            </a:r>
            <a:r>
              <a:rPr lang="en-US" altLang="zh-TW" b="1" dirty="0" smtClean="0"/>
              <a:t>L210</a:t>
            </a:r>
          </a:p>
          <a:p>
            <a:pPr algn="ctr"/>
            <a:r>
              <a:rPr lang="en-US" altLang="zh-TW" b="1" dirty="0" smtClean="0"/>
              <a:t>L212</a:t>
            </a:r>
            <a:br>
              <a:rPr lang="en-US" altLang="zh-TW" b="1" dirty="0" smtClean="0"/>
            </a:br>
            <a:r>
              <a:rPr lang="en-US" altLang="zh-TW" b="1" dirty="0" smtClean="0"/>
              <a:t>L213</a:t>
            </a:r>
          </a:p>
          <a:p>
            <a:pPr algn="ctr"/>
            <a:r>
              <a:rPr lang="en-US" altLang="zh-TW" b="1" dirty="0" smtClean="0"/>
              <a:t>L217</a:t>
            </a:r>
            <a:endParaRPr lang="zh-TW" altLang="en-US" b="1" dirty="0"/>
          </a:p>
        </p:txBody>
      </p:sp>
      <p:sp>
        <p:nvSpPr>
          <p:cNvPr id="13" name="圓角矩形圖說文字 12"/>
          <p:cNvSpPr/>
          <p:nvPr/>
        </p:nvSpPr>
        <p:spPr>
          <a:xfrm>
            <a:off x="10298058" y="43479"/>
            <a:ext cx="1266414" cy="1426732"/>
          </a:xfrm>
          <a:prstGeom prst="wedgeRoundRectCallout">
            <a:avLst>
              <a:gd name="adj1" fmla="val -92805"/>
              <a:gd name="adj2" fmla="val 84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中華電信</a:t>
            </a:r>
            <a:r>
              <a:rPr lang="en-US" altLang="zh-TW" b="1" dirty="0" smtClean="0"/>
              <a:t>L211</a:t>
            </a:r>
          </a:p>
          <a:p>
            <a:pPr algn="ctr"/>
            <a:r>
              <a:rPr lang="en-US" altLang="zh-TW" b="1" dirty="0" smtClean="0"/>
              <a:t>L212</a:t>
            </a:r>
            <a:br>
              <a:rPr lang="en-US" altLang="zh-TW" b="1" dirty="0" smtClean="0"/>
            </a:br>
            <a:r>
              <a:rPr lang="en-US" altLang="zh-TW" b="1" dirty="0" smtClean="0"/>
              <a:t>L213</a:t>
            </a:r>
          </a:p>
          <a:p>
            <a:pPr algn="ctr"/>
            <a:r>
              <a:rPr lang="en-US" altLang="zh-TW" b="1" dirty="0" smtClean="0"/>
              <a:t>L218</a:t>
            </a:r>
            <a:endParaRPr lang="zh-TW" altLang="en-US" b="1" dirty="0"/>
          </a:p>
        </p:txBody>
      </p:sp>
      <p:sp>
        <p:nvSpPr>
          <p:cNvPr id="14" name="圓角矩形圖說文字 13"/>
          <p:cNvSpPr/>
          <p:nvPr/>
        </p:nvSpPr>
        <p:spPr>
          <a:xfrm>
            <a:off x="9147288" y="5519275"/>
            <a:ext cx="1205752" cy="1042890"/>
          </a:xfrm>
          <a:prstGeom prst="wedgeRoundRectCallout">
            <a:avLst>
              <a:gd name="adj1" fmla="val -88465"/>
              <a:gd name="adj2" fmla="val -4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平鎮高中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L211</a:t>
            </a:r>
          </a:p>
          <a:p>
            <a:pPr algn="ctr"/>
            <a:r>
              <a:rPr lang="en-US" altLang="zh-TW" b="1" dirty="0" smtClean="0"/>
              <a:t>L213</a:t>
            </a:r>
          </a:p>
          <a:p>
            <a:pPr algn="ctr"/>
            <a:r>
              <a:rPr lang="en-US" altLang="zh-TW" b="1" dirty="0" smtClean="0"/>
              <a:t>L216</a:t>
            </a:r>
            <a:endParaRPr lang="zh-TW" altLang="en-US" b="1" dirty="0"/>
          </a:p>
        </p:txBody>
      </p:sp>
      <p:sp>
        <p:nvSpPr>
          <p:cNvPr id="15" name="圓角矩形圖說文字 14"/>
          <p:cNvSpPr/>
          <p:nvPr/>
        </p:nvSpPr>
        <p:spPr>
          <a:xfrm>
            <a:off x="6927900" y="5235388"/>
            <a:ext cx="1203087" cy="1050813"/>
          </a:xfrm>
          <a:prstGeom prst="wedgeRoundRectCallout">
            <a:avLst>
              <a:gd name="adj1" fmla="val 28847"/>
              <a:gd name="adj2" fmla="val 937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平鎮高中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L210</a:t>
            </a:r>
          </a:p>
          <a:p>
            <a:pPr algn="ctr"/>
            <a:r>
              <a:rPr lang="en-US" altLang="zh-TW" b="1" dirty="0" smtClean="0"/>
              <a:t>L212</a:t>
            </a:r>
          </a:p>
          <a:p>
            <a:pPr algn="ctr"/>
            <a:r>
              <a:rPr lang="en-US" altLang="zh-TW" b="1" dirty="0" smtClean="0"/>
              <a:t>L215</a:t>
            </a:r>
            <a:endParaRPr lang="zh-TW" altLang="en-US" b="1" dirty="0"/>
          </a:p>
        </p:txBody>
      </p:sp>
      <p:sp>
        <p:nvSpPr>
          <p:cNvPr id="16" name="圓角矩形圖說文字 15"/>
          <p:cNvSpPr/>
          <p:nvPr/>
        </p:nvSpPr>
        <p:spPr>
          <a:xfrm>
            <a:off x="286870" y="3353398"/>
            <a:ext cx="1236532" cy="3295129"/>
          </a:xfrm>
          <a:prstGeom prst="wedgeRoundRectCallout">
            <a:avLst>
              <a:gd name="adj1" fmla="val 93179"/>
              <a:gd name="adj2" fmla="val -273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第一製藥</a:t>
            </a:r>
            <a:r>
              <a:rPr lang="en-US" altLang="zh-TW" b="1" dirty="0" smtClean="0"/>
              <a:t>111</a:t>
            </a:r>
          </a:p>
          <a:p>
            <a:pPr algn="ctr"/>
            <a:r>
              <a:rPr lang="en-US" altLang="zh-TW" b="1" dirty="0" smtClean="0"/>
              <a:t>701</a:t>
            </a:r>
          </a:p>
          <a:p>
            <a:pPr algn="ctr"/>
            <a:r>
              <a:rPr lang="en-US" altLang="zh-TW" b="1" dirty="0" smtClean="0"/>
              <a:t>5055</a:t>
            </a:r>
          </a:p>
          <a:p>
            <a:pPr algn="ctr"/>
            <a:r>
              <a:rPr lang="en-US" altLang="zh-TW" b="1" dirty="0" smtClean="0"/>
              <a:t>5616</a:t>
            </a:r>
          </a:p>
          <a:p>
            <a:pPr algn="ctr"/>
            <a:r>
              <a:rPr lang="en-US" altLang="zh-TW" b="1" dirty="0" smtClean="0"/>
              <a:t>5617</a:t>
            </a:r>
          </a:p>
          <a:p>
            <a:pPr algn="ctr"/>
            <a:r>
              <a:rPr lang="en-US" altLang="zh-TW" b="1" dirty="0" smtClean="0"/>
              <a:t>5617A</a:t>
            </a:r>
          </a:p>
          <a:p>
            <a:pPr algn="ctr"/>
            <a:r>
              <a:rPr lang="en-US" altLang="zh-TW" b="1" dirty="0" smtClean="0"/>
              <a:t>5620</a:t>
            </a:r>
          </a:p>
          <a:p>
            <a:pPr algn="ctr"/>
            <a:r>
              <a:rPr lang="en-US" altLang="zh-TW" b="1" dirty="0" smtClean="0"/>
              <a:t>5634</a:t>
            </a:r>
          </a:p>
          <a:p>
            <a:pPr algn="ctr"/>
            <a:r>
              <a:rPr lang="en-US" altLang="zh-TW" b="1" dirty="0" smtClean="0"/>
              <a:t>5644</a:t>
            </a:r>
          </a:p>
          <a:p>
            <a:pPr algn="ctr"/>
            <a:r>
              <a:rPr lang="en-US" altLang="zh-TW" b="1" dirty="0" smtClean="0"/>
              <a:t>5653</a:t>
            </a:r>
          </a:p>
          <a:p>
            <a:pPr algn="ctr"/>
            <a:r>
              <a:rPr lang="en-US" altLang="zh-TW" b="1" dirty="0" smtClean="0"/>
              <a:t>5671</a:t>
            </a:r>
            <a:endParaRPr lang="zh-TW" altLang="en-US" b="1" dirty="0"/>
          </a:p>
        </p:txBody>
      </p:sp>
      <p:sp>
        <p:nvSpPr>
          <p:cNvPr id="17" name="圓角矩形圖說文字 16"/>
          <p:cNvSpPr/>
          <p:nvPr/>
        </p:nvSpPr>
        <p:spPr>
          <a:xfrm>
            <a:off x="3258274" y="97268"/>
            <a:ext cx="1259937" cy="3014083"/>
          </a:xfrm>
          <a:prstGeom prst="wedgeRoundRectCallout">
            <a:avLst>
              <a:gd name="adj1" fmla="val -76394"/>
              <a:gd name="adj2" fmla="val 14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第一製藥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701</a:t>
            </a:r>
          </a:p>
          <a:p>
            <a:pPr algn="ctr"/>
            <a:r>
              <a:rPr lang="en-US" altLang="zh-TW" b="1" dirty="0" smtClean="0"/>
              <a:t>5055</a:t>
            </a:r>
          </a:p>
          <a:p>
            <a:pPr algn="ctr"/>
            <a:r>
              <a:rPr lang="en-US" altLang="zh-TW" b="1" dirty="0" smtClean="0"/>
              <a:t>5616</a:t>
            </a:r>
          </a:p>
          <a:p>
            <a:pPr algn="ctr"/>
            <a:r>
              <a:rPr lang="en-US" altLang="zh-TW" b="1" dirty="0" smtClean="0"/>
              <a:t>5617</a:t>
            </a:r>
          </a:p>
          <a:p>
            <a:pPr algn="ctr"/>
            <a:r>
              <a:rPr lang="en-US" altLang="zh-TW" b="1" dirty="0" smtClean="0"/>
              <a:t>5617A</a:t>
            </a:r>
          </a:p>
          <a:p>
            <a:pPr algn="ctr"/>
            <a:r>
              <a:rPr lang="en-US" altLang="zh-TW" b="1" dirty="0" smtClean="0"/>
              <a:t>5620</a:t>
            </a:r>
          </a:p>
          <a:p>
            <a:pPr algn="ctr"/>
            <a:r>
              <a:rPr lang="en-US" altLang="zh-TW" b="1" dirty="0" smtClean="0"/>
              <a:t>5634</a:t>
            </a:r>
          </a:p>
          <a:p>
            <a:pPr algn="ctr"/>
            <a:r>
              <a:rPr lang="en-US" altLang="zh-TW" b="1" dirty="0" smtClean="0"/>
              <a:t>5644</a:t>
            </a:r>
          </a:p>
          <a:p>
            <a:pPr algn="ctr"/>
            <a:r>
              <a:rPr lang="en-US" altLang="zh-TW" b="1" dirty="0" smtClean="0"/>
              <a:t>5653</a:t>
            </a:r>
          </a:p>
          <a:p>
            <a:pPr algn="ctr"/>
            <a:r>
              <a:rPr lang="en-US" altLang="zh-TW" b="1" dirty="0" smtClean="0"/>
              <a:t>5671</a:t>
            </a:r>
            <a:endParaRPr lang="zh-TW" altLang="en-US" b="1" dirty="0"/>
          </a:p>
        </p:txBody>
      </p:sp>
      <p:sp>
        <p:nvSpPr>
          <p:cNvPr id="3" name="向右箭號 2"/>
          <p:cNvSpPr/>
          <p:nvPr/>
        </p:nvSpPr>
        <p:spPr>
          <a:xfrm rot="16370516">
            <a:off x="1907882" y="320929"/>
            <a:ext cx="1246094" cy="95922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往中壢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向右箭號 17"/>
          <p:cNvSpPr/>
          <p:nvPr/>
        </p:nvSpPr>
        <p:spPr>
          <a:xfrm rot="5607761">
            <a:off x="1413233" y="5236893"/>
            <a:ext cx="1922929" cy="95922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往龍潭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、石門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172467" y="2222313"/>
            <a:ext cx="615553" cy="1910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中   豐   路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8" descr="桃園市平鎮區公所- 平鎮區市民公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29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6" descr="桃園市平鎮區公所- 平鎮區市民公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3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Picture 2" descr="中壢客運─租車包車遊覽車旅行社旅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9"/>
            <a:ext cx="12192000" cy="68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8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 rot="16200000">
            <a:off x="2676098" y="-2156332"/>
            <a:ext cx="6754922" cy="11273742"/>
            <a:chOff x="929640" y="-15875"/>
            <a:chExt cx="5440680" cy="830999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l="52405" t="17259" r="17917" b="5852"/>
            <a:stretch/>
          </p:blipFill>
          <p:spPr>
            <a:xfrm>
              <a:off x="929640" y="365125"/>
              <a:ext cx="5440680" cy="7928994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/>
            <a:srcRect l="8667" t="14149" r="62000" b="78444"/>
            <a:stretch/>
          </p:blipFill>
          <p:spPr>
            <a:xfrm>
              <a:off x="1005840" y="-15875"/>
              <a:ext cx="536448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2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http://www.hcbus.com.tw/inquery/images/line%20img/56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7932" r="18453" b="8524"/>
          <a:stretch/>
        </p:blipFill>
        <p:spPr bwMode="auto">
          <a:xfrm rot="16200000">
            <a:off x="2653626" y="-1842177"/>
            <a:ext cx="6884752" cy="105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6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30" name="Picture 10" descr="5617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76" y="-1"/>
            <a:ext cx="9189720" cy="688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http://www.hcbus.com.tw/inquery/images/line%20img/56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5739" r="5296" b="12068"/>
          <a:stretch/>
        </p:blipFill>
        <p:spPr bwMode="auto">
          <a:xfrm>
            <a:off x="46299" y="0"/>
            <a:ext cx="12072395" cy="68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9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http://www.hcbus.com.tw/inquery/images/line%20img/56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5548" r="5444" b="9705"/>
          <a:stretch/>
        </p:blipFill>
        <p:spPr bwMode="auto">
          <a:xfrm>
            <a:off x="300943" y="0"/>
            <a:ext cx="117135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1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10684" r="14658" b="33343"/>
          <a:stretch/>
        </p:blipFill>
        <p:spPr>
          <a:xfrm>
            <a:off x="358819" y="81021"/>
            <a:ext cx="11466728" cy="6719104"/>
          </a:xfrm>
        </p:spPr>
      </p:pic>
    </p:spTree>
    <p:extLst>
      <p:ext uri="{BB962C8B-B14F-4D97-AF65-F5344CB8AC3E}">
        <p14:creationId xmlns:p14="http://schemas.microsoft.com/office/powerpoint/2010/main" val="2049229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144</Words>
  <Application>Microsoft Office PowerPoint</Application>
  <PresentationFormat>寬螢幕</PresentationFormat>
  <Paragraphs>103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25</cp:revision>
  <cp:lastPrinted>2020-07-08T01:23:49Z</cp:lastPrinted>
  <dcterms:created xsi:type="dcterms:W3CDTF">2020-06-24T01:07:25Z</dcterms:created>
  <dcterms:modified xsi:type="dcterms:W3CDTF">2020-11-28T02:48:43Z</dcterms:modified>
</cp:coreProperties>
</file>